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6" r:id="rId13"/>
    <p:sldId id="267" r:id="rId14"/>
    <p:sldId id="268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37D7C-9176-4362-B1E8-B3B13A30BE77}" type="datetimeFigureOut">
              <a:rPr lang="ru-RU" smtClean="0"/>
              <a:t>07.05.2016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2F8402-8604-49D5-9E67-D35ACF8037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ZerVFrcKFQ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0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anlik.ru/wp-content/uploads/2015/01/Lisichka-sestrichka-i-volk.-Russkaya-narodnaya-700x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9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2.gstatic.com/images?q=tbn:ANd9GcSr-0mub0kXEfk9_oLhg9KDf4lAucXIAtr3lKXZ4aVLQIjqinhC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36243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lesya-emelyanova.ru/novosti/novosti-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1292"/>
            <a:ext cx="3333750" cy="25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49.vbox7.com/o/m3f/m3f7ea12b50.jpg?feature=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hague6185.files.wordpress.com/2014/04/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5"/>
          <a:stretch/>
        </p:blipFill>
        <p:spPr bwMode="auto">
          <a:xfrm>
            <a:off x="5364088" y="260648"/>
            <a:ext cx="2736304" cy="2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&amp;Kcy;&amp;acy;&amp;rcy;&amp;tcy;&amp;icy;&amp;ncy;&amp;kcy;&amp;icy; &amp;pcy;&amp;ocy; &amp;zcy;&amp;acy;&amp;pcy;&amp;rcy;&amp;ocy;&amp;scy;&amp;ucy; &amp;kcy;&amp;acy;&amp;rcy;&amp;tcy;&amp;icy;&amp;ncy;&amp;kcy;&amp;icy; &amp;kcy; &amp;scy;&amp;kcy;&amp;acy;&amp;zcy;&amp;kcy;&amp;iecy;  &amp;scy;&amp;iecy;&amp;scy;&amp;tcy;&amp;rcy;&amp;icy;&amp;tscy;&amp;acy; &amp;acy;&amp;lcy;&amp;iocy;&amp;ncy;&amp;ucy;&amp;shcy;&amp;kcy;&amp;acy; &amp;icy; &amp;bcy;&amp;rcy;&amp;acy;&amp;tcy;&amp;iecy;&amp;tscy; &amp;icy;&amp;vcy;&amp;acy;&amp;ncy;&amp;ucy;&amp;sh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458"/>
            <a:ext cx="3024336" cy="2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polyana-skazok.org.ua/userfiles/image/sestralenushka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9501"/>
            <a:ext cx="5553075" cy="33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5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mily.by/uploads/posts/1358274031_bb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56384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ytimg.com/vi/RZ8cPJUsrCQ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79"/>
            <a:ext cx="457200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.allday2.com/72/6e/e0/1363426717_01-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/>
          <a:stretch/>
        </p:blipFill>
        <p:spPr bwMode="auto">
          <a:xfrm>
            <a:off x="539552" y="2996952"/>
            <a:ext cx="3257228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ictionbook.ru/static/bookimages/05/85/26/05852645.bin.dir/h/i_0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13" y="2849314"/>
            <a:ext cx="4181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utrennikov.net/wp-content/uploads/2013/10/carevna-lyag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4280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.ytimg.com/vi/yhrHYCstb6I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0136"/>
            <a:ext cx="6107838" cy="30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4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 Игра:</a:t>
            </a:r>
          </a:p>
          <a:p>
            <a:pPr lvl="0"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«Кто лишний»</a:t>
            </a:r>
            <a:endParaRPr lang="ru-RU" sz="72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3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kazki-chudu.ru/Skazki/Repka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1455" y="360238"/>
            <a:ext cx="226774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ni-rebenka.ru/wp-content/uploads/2014/10/babka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352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zhevsk.ru/forums/icons/forum_pictures/006021/60211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8" b="36653"/>
          <a:stretch/>
        </p:blipFill>
        <p:spPr bwMode="auto">
          <a:xfrm>
            <a:off x="3024188" y="3168352"/>
            <a:ext cx="2555924" cy="34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http://dni-rebenka.ru/wp-content/uploads/2014/10/zhuchka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75" y="-42863"/>
            <a:ext cx="2070050" cy="30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mirdoshkolnikov.ru/images/stories/statiy_2014/konspekt-nod-v-mladshey-gruppe-palchikoviy-teatr-po-motivam-russkoy-narodnoy-skazki-repka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50000" r="33726"/>
          <a:stretch/>
        </p:blipFill>
        <p:spPr bwMode="auto">
          <a:xfrm>
            <a:off x="323528" y="3425120"/>
            <a:ext cx="1944216" cy="31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http://900igr.net/datai/skazki-i-igry/Teremok-1.files/0004-008-Pribezhala-k-teremochku-myshka-norushka-i-stala-v-nej-zh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4" y="188640"/>
            <a:ext cx="2225775" cy="25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http://www.alegri.ru/images/photos/medium/article309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074"/>
            <a:ext cx="2079374" cy="22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6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020.radikal.ru/i714/1401/78/f630cfe8f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1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48680"/>
            <a:ext cx="856895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Игра: </a:t>
            </a:r>
          </a:p>
          <a:p>
            <a:pPr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«Отгадай 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сказку </a:t>
            </a:r>
          </a:p>
          <a:p>
            <a:pPr algn="ctr">
              <a:lnSpc>
                <a:spcPct val="150000"/>
              </a:lnSpc>
            </a:pP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загадке»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84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mily.by/uploads/posts/1358274031_bb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tifashist.com/images/stories2/103300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b/4/104/508/104508050_large_3365178_aibo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telkot.ru/upload/9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8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happy-story.ru/sites/default/files/afisha/249/204413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3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970" y="2875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970" y="2136338"/>
            <a:ext cx="5020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 </a:t>
            </a:r>
            <a:endParaRPr lang="ru-RU" sz="72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77215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7200" b="1" spc="300" dirty="0" smtClean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Игра</a:t>
            </a:r>
            <a:r>
              <a:rPr lang="ru-RU" sz="72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: </a:t>
            </a:r>
            <a:endParaRPr lang="ru-RU" sz="7200" b="1" spc="300" dirty="0" smtClean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«Из какой сказки </a:t>
            </a:r>
            <a:endParaRPr lang="ru-RU" sz="72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72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 картинка»</a:t>
            </a:r>
            <a:endParaRPr lang="ru-RU" sz="72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1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amejulia.ru/images/i/koza-s-kozlyat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35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26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</cp:revision>
  <dcterms:created xsi:type="dcterms:W3CDTF">2015-11-08T04:18:03Z</dcterms:created>
  <dcterms:modified xsi:type="dcterms:W3CDTF">2016-05-07T07:25:34Z</dcterms:modified>
</cp:coreProperties>
</file>