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0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7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8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2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3722-D512-484D-8D54-4CCE555C1033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06-0C84-4A37-98D6-E73374BDF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get-pdb/2799554/0a275c8d-ba96-40f7-96f5-87a4ce49349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561" y="597622"/>
            <a:ext cx="812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 детский сад комбинированного вида №3 «Ручеек»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1031" y="1507987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(6-7 лет)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3645" y="2518259"/>
            <a:ext cx="9852338" cy="135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первого десятка. Состав числа и цифры от 1 до 10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 3 неделя (1)</a:t>
            </a:r>
            <a:endParaRPr lang="ru-RU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351405" algn="l"/>
              </a:tabLs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(Соловьева стр.150)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1369" y="4999028"/>
            <a:ext cx="3211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Фадеева И.Е.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7194" y="5992297"/>
            <a:ext cx="376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город Выкса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3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8501" y="2055814"/>
            <a:ext cx="7152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1,. 3, 4,. 6,.,.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8606" y="543899"/>
            <a:ext cx="601478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«Пропущенные цифры»</a:t>
            </a: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5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27216/45656fd3-92fb-4cc9-9baa-45f108721c9a/s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069"/>
            <a:ext cx="12243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s05.infourok.ru/uploads/ex/0fb6/000280b5-3b8c6cc7/hello_html_799c31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214" y="-38636"/>
            <a:ext cx="3425780" cy="35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yvsharapova.ucoz.net/0_eaf02_904e40d8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3129">
            <a:off x="2420374" y="929889"/>
            <a:ext cx="962972" cy="10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ikolnye-kartinki.ru/img/picture/Nov/09/f032a9366bec35c5704530ef844274e9/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61" y="126160"/>
            <a:ext cx="5131249" cy="672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clipartmax.com/png/full/2-20431_pond-clipart-rain-water-lake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3232596"/>
            <a:ext cx="5932867" cy="3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.pixabay.com/photo/2017/07/18/09/17/duck-2515268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82" y="5396505"/>
            <a:ext cx="2436679" cy="12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vatars.mds.yandex.net/get-pdb/1527906/c7e28117-8ca3-45fb-8c2e-bd7a8b76b983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23" y="4987935"/>
            <a:ext cx="1661739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6739/200418627.b/0_109851_dd2a255c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48" y="4691820"/>
            <a:ext cx="2259753" cy="21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8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66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5</cp:revision>
  <dcterms:created xsi:type="dcterms:W3CDTF">2020-03-13T04:42:55Z</dcterms:created>
  <dcterms:modified xsi:type="dcterms:W3CDTF">2020-03-16T05:48:06Z</dcterms:modified>
</cp:coreProperties>
</file>